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CAA3-9781-43B7-A050-8CF8359E9492}" type="datetimeFigureOut">
              <a:rPr lang="en-NZ" smtClean="0"/>
              <a:t>25/03/2014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38A9-F34F-4709-9353-31687E5BB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11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CAA3-9781-43B7-A050-8CF8359E9492}" type="datetimeFigureOut">
              <a:rPr lang="en-NZ" smtClean="0"/>
              <a:t>25/03/2014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38A9-F34F-4709-9353-31687E5BB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928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CAA3-9781-43B7-A050-8CF8359E9492}" type="datetimeFigureOut">
              <a:rPr lang="en-NZ" smtClean="0"/>
              <a:t>25/03/2014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38A9-F34F-4709-9353-31687E5BB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043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CAA3-9781-43B7-A050-8CF8359E9492}" type="datetimeFigureOut">
              <a:rPr lang="en-NZ" smtClean="0"/>
              <a:t>25/03/2014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38A9-F34F-4709-9353-31687E5BB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527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CAA3-9781-43B7-A050-8CF8359E9492}" type="datetimeFigureOut">
              <a:rPr lang="en-NZ" smtClean="0"/>
              <a:t>25/03/2014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38A9-F34F-4709-9353-31687E5BB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173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CAA3-9781-43B7-A050-8CF8359E9492}" type="datetimeFigureOut">
              <a:rPr lang="en-NZ" smtClean="0"/>
              <a:t>25/03/2014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38A9-F34F-4709-9353-31687E5BB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8170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CAA3-9781-43B7-A050-8CF8359E9492}" type="datetimeFigureOut">
              <a:rPr lang="en-NZ" smtClean="0"/>
              <a:t>25/03/2014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38A9-F34F-4709-9353-31687E5BB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265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CAA3-9781-43B7-A050-8CF8359E9492}" type="datetimeFigureOut">
              <a:rPr lang="en-NZ" smtClean="0"/>
              <a:t>25/03/2014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38A9-F34F-4709-9353-31687E5BB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5498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CAA3-9781-43B7-A050-8CF8359E9492}" type="datetimeFigureOut">
              <a:rPr lang="en-NZ" smtClean="0"/>
              <a:t>25/03/2014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38A9-F34F-4709-9353-31687E5BB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739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CAA3-9781-43B7-A050-8CF8359E9492}" type="datetimeFigureOut">
              <a:rPr lang="en-NZ" smtClean="0"/>
              <a:t>25/03/2014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38A9-F34F-4709-9353-31687E5BB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83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CAA3-9781-43B7-A050-8CF8359E9492}" type="datetimeFigureOut">
              <a:rPr lang="en-NZ" smtClean="0"/>
              <a:t>25/03/2014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38A9-F34F-4709-9353-31687E5BB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086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DCAA3-9781-43B7-A050-8CF8359E9492}" type="datetimeFigureOut">
              <a:rPr lang="en-NZ" smtClean="0"/>
              <a:t>25/03/2014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D38A9-F34F-4709-9353-31687E5BB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497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Hormonal Control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Year 13 Biology</a:t>
            </a:r>
          </a:p>
          <a:p>
            <a:r>
              <a:rPr lang="en-NZ" dirty="0" smtClean="0"/>
              <a:t>Homeostasis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7685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Hormone Signalling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Forms part of the endocrine system</a:t>
            </a:r>
          </a:p>
          <a:p>
            <a:pPr lvl="1"/>
            <a:r>
              <a:rPr lang="en-NZ" dirty="0" smtClean="0"/>
              <a:t>Uses chemicals in the blood to carry signals</a:t>
            </a:r>
          </a:p>
          <a:p>
            <a:pPr lvl="1"/>
            <a:r>
              <a:rPr lang="en-NZ" dirty="0" smtClean="0"/>
              <a:t>Hormones are secreted by glands 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(</a:t>
            </a:r>
            <a:r>
              <a:rPr lang="en-NZ" dirty="0" smtClean="0"/>
              <a:t>that do not contain a duct)</a:t>
            </a:r>
          </a:p>
          <a:p>
            <a:pPr lvl="2"/>
            <a:r>
              <a:rPr lang="en-NZ" dirty="0" smtClean="0"/>
              <a:t>Small proteins – insulin</a:t>
            </a:r>
          </a:p>
          <a:p>
            <a:pPr lvl="2"/>
            <a:r>
              <a:rPr lang="en-NZ" dirty="0" smtClean="0"/>
              <a:t>Steroids – testosterone, oestrogen</a:t>
            </a:r>
          </a:p>
          <a:p>
            <a:pPr lvl="2"/>
            <a:r>
              <a:rPr lang="en-NZ" dirty="0" smtClean="0"/>
              <a:t>Amino Acids – </a:t>
            </a:r>
            <a:r>
              <a:rPr lang="en-NZ" dirty="0" err="1" smtClean="0"/>
              <a:t>thyroxine</a:t>
            </a:r>
            <a:r>
              <a:rPr lang="en-NZ" dirty="0" smtClean="0"/>
              <a:t>, adrenaline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39883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Main Glands 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052736"/>
            <a:ext cx="6480720" cy="5560458"/>
          </a:xfrm>
        </p:spPr>
      </p:pic>
    </p:spTree>
    <p:extLst>
      <p:ext uri="{BB962C8B-B14F-4D97-AF65-F5344CB8AC3E}">
        <p14:creationId xmlns:p14="http://schemas.microsoft.com/office/powerpoint/2010/main" val="1137665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Receptors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For hormones to work</a:t>
            </a:r>
          </a:p>
          <a:p>
            <a:pPr lvl="1"/>
            <a:r>
              <a:rPr lang="en-NZ" dirty="0" smtClean="0"/>
              <a:t>the target cell must have a receptor specific for the hormone on the outside of the cell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18922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Nervous System vs. Hormones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Nervous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NZ" dirty="0" smtClean="0"/>
              <a:t>Quick acting</a:t>
            </a:r>
          </a:p>
          <a:p>
            <a:r>
              <a:rPr lang="en-NZ" dirty="0" smtClean="0"/>
              <a:t>Short lived response</a:t>
            </a:r>
          </a:p>
          <a:p>
            <a:r>
              <a:rPr lang="en-NZ" dirty="0" smtClean="0"/>
              <a:t>Specific part of the body</a:t>
            </a:r>
            <a:endParaRPr lang="en-N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NZ" dirty="0" smtClean="0"/>
              <a:t>Hormones</a:t>
            </a:r>
            <a:endParaRPr lang="en-NZ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41561"/>
          </a:xfrm>
        </p:spPr>
        <p:txBody>
          <a:bodyPr>
            <a:normAutofit/>
          </a:bodyPr>
          <a:lstStyle/>
          <a:p>
            <a:r>
              <a:rPr lang="en-NZ" dirty="0" smtClean="0"/>
              <a:t>Slow acting</a:t>
            </a:r>
          </a:p>
          <a:p>
            <a:r>
              <a:rPr lang="en-NZ" dirty="0" smtClean="0"/>
              <a:t>Long </a:t>
            </a:r>
            <a:r>
              <a:rPr lang="en-NZ" dirty="0" smtClean="0"/>
              <a:t>duration responses</a:t>
            </a:r>
            <a:endParaRPr lang="en-NZ" dirty="0" smtClean="0"/>
          </a:p>
          <a:p>
            <a:r>
              <a:rPr lang="en-NZ" dirty="0" smtClean="0"/>
              <a:t>Widespread</a:t>
            </a:r>
          </a:p>
          <a:p>
            <a:r>
              <a:rPr lang="en-NZ" dirty="0" smtClean="0"/>
              <a:t>More than one hormone can influence individual cells</a:t>
            </a:r>
          </a:p>
          <a:p>
            <a:r>
              <a:rPr lang="en-NZ" dirty="0" smtClean="0"/>
              <a:t>Can work together to regulate the size of the response</a:t>
            </a:r>
          </a:p>
          <a:p>
            <a:r>
              <a:rPr lang="en-NZ" dirty="0" smtClean="0"/>
              <a:t>Need to </a:t>
            </a:r>
            <a:r>
              <a:rPr lang="en-NZ" dirty="0" smtClean="0"/>
              <a:t>break down </a:t>
            </a:r>
            <a:r>
              <a:rPr lang="en-NZ" dirty="0" smtClean="0"/>
              <a:t>the hormone on completion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91678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100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Hormonal Control</vt:lpstr>
      <vt:lpstr>Hormone Signalling</vt:lpstr>
      <vt:lpstr>Main Glands </vt:lpstr>
      <vt:lpstr>Receptors</vt:lpstr>
      <vt:lpstr>Nervous System vs. Hormones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Hormonal Control</dc:title>
  <dc:creator>Grant McKenzie</dc:creator>
  <cp:lastModifiedBy>Remco Baars</cp:lastModifiedBy>
  <cp:revision>4</cp:revision>
  <dcterms:created xsi:type="dcterms:W3CDTF">2013-05-16T08:17:44Z</dcterms:created>
  <dcterms:modified xsi:type="dcterms:W3CDTF">2014-03-24T23:08:11Z</dcterms:modified>
</cp:coreProperties>
</file>