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79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2543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764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605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429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093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5415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757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2172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534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3213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8B4E9-3021-44C3-A46E-220539F91FA9}" type="datetimeFigureOut">
              <a:rPr lang="en-NZ" smtClean="0"/>
              <a:t>12/04/2017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D96D8-ABEF-486E-AB24-47971C9BB8E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6724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8000" b="1" dirty="0" smtClean="0"/>
              <a:t>The Carbon Cycle</a:t>
            </a:r>
            <a:endParaRPr lang="en-NZ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69445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 smtClean="0"/>
              <a:t>All living things are made of carbon. Carbon is also a part of the ocean, air, and even rocks. Because the Earth is a dynamic place, carbon does not stay still. It is on the move!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106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b="1" dirty="0" smtClean="0"/>
              <a:t>Photosynthesis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NZ" dirty="0" smtClean="0"/>
              <a:t>How did we get carbon dioxide in our atmosphere in the first place?</a:t>
            </a:r>
          </a:p>
          <a:p>
            <a:r>
              <a:rPr lang="en-NZ" dirty="0" smtClean="0"/>
              <a:t>As life evolved on Earth, simple microscopic plants used carbon dioxide and sunlight to make their own food and grow. The carbon then becomes part of the plant. </a:t>
            </a:r>
          </a:p>
          <a:p>
            <a:r>
              <a:rPr lang="en-NZ" dirty="0" smtClean="0"/>
              <a:t>This process is photosynthesis, and over time plants produced enough oxygen to make the planet habitable for other living things.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78770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600200"/>
            <a:ext cx="8568952" cy="4525963"/>
          </a:xfrm>
        </p:spPr>
        <p:txBody>
          <a:bodyPr/>
          <a:lstStyle/>
          <a:p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51864"/>
            <a:ext cx="9073008" cy="4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0230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-27384"/>
            <a:ext cx="6912768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293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Carbon Cycle</vt:lpstr>
      <vt:lpstr>PowerPoint Presentation</vt:lpstr>
      <vt:lpstr>Photosynthesis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Carbon Cycle</dc:title>
  <dc:creator>Nicky Voss</dc:creator>
  <cp:lastModifiedBy>Nicky Voss</cp:lastModifiedBy>
  <cp:revision>1</cp:revision>
  <dcterms:created xsi:type="dcterms:W3CDTF">2017-04-11T21:12:04Z</dcterms:created>
  <dcterms:modified xsi:type="dcterms:W3CDTF">2017-04-11T21:19:23Z</dcterms:modified>
</cp:coreProperties>
</file>