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402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73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0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4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630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360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719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6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557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4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FC30-682B-4C9A-8362-050301223D1A}" type="datetimeFigureOut">
              <a:rPr lang="en-NZ" smtClean="0"/>
              <a:t>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CEC5-274D-44FB-989C-0D06D9D9FD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51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YJZgwloP50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" y="-8473"/>
            <a:ext cx="9116647" cy="68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897" y="10375"/>
            <a:ext cx="7772400" cy="1470025"/>
          </a:xfrm>
        </p:spPr>
        <p:txBody>
          <a:bodyPr>
            <a:noAutofit/>
          </a:bodyPr>
          <a:lstStyle/>
          <a:p>
            <a:r>
              <a:rPr lang="en-NZ" sz="9600" b="1" dirty="0" smtClean="0"/>
              <a:t>The Future</a:t>
            </a:r>
            <a:endParaRPr lang="en-NZ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87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The climate change Deniers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97" y="1322899"/>
            <a:ext cx="2851643" cy="37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509"/>
            <a:ext cx="3579029" cy="26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877197" cy="34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3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21" y="332656"/>
            <a:ext cx="929484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692696"/>
            <a:ext cx="9145016" cy="51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6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53" y="764704"/>
            <a:ext cx="9317543" cy="52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00831"/>
            <a:ext cx="8280920" cy="7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86" y="10196"/>
            <a:ext cx="5075234" cy="684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2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NZ" dirty="0" smtClean="0">
                <a:hlinkClick r:id="rId2"/>
              </a:rPr>
              <a:t>Solutions to ocean acidification</a:t>
            </a:r>
            <a:endParaRPr lang="en-N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3835"/>
            <a:ext cx="5918799" cy="52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9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633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505"/>
            <a:ext cx="9166032" cy="61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The short-lived bright side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Initially, the ocean absorbing excess CO2 from the air will provide a benefit.</a:t>
            </a:r>
          </a:p>
          <a:p>
            <a:r>
              <a:rPr lang="en-NZ" dirty="0" smtClean="0"/>
              <a:t>CO2 is a greenhouse gas which traps infrared radiation in the atmosphere.</a:t>
            </a:r>
          </a:p>
          <a:p>
            <a:r>
              <a:rPr lang="en-NZ" dirty="0" smtClean="0"/>
              <a:t>The ocean will absorb a significant amount of CO2, reducing the concentration of CO2 in the atmosphere.</a:t>
            </a:r>
          </a:p>
          <a:p>
            <a:r>
              <a:rPr lang="en-NZ" dirty="0" smtClean="0"/>
              <a:t>This will slightly dull the effects of global warming.</a:t>
            </a:r>
          </a:p>
          <a:p>
            <a:r>
              <a:rPr lang="en-NZ" dirty="0" smtClean="0"/>
              <a:t>However, as the concentration of CO2 in the seawater increases, there will be a point where no more can be absorbed, and any more CO2 which is produced will remain in the atmosphere unless used as a reactant for photosynthesis.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66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Solutions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To help slow down the rate of ocean acidification, there are a couple of things we could do.</a:t>
            </a:r>
          </a:p>
          <a:p>
            <a:pPr marL="514350" indent="-514350">
              <a:buFont typeface="+mj-lt"/>
              <a:buAutoNum type="arabicPeriod"/>
            </a:pPr>
            <a:r>
              <a:rPr lang="en-NZ" b="1" dirty="0" smtClean="0"/>
              <a:t>Reduce the amount of CO</a:t>
            </a:r>
            <a:r>
              <a:rPr lang="en-NZ" sz="2400" b="1" dirty="0" smtClean="0"/>
              <a:t>2</a:t>
            </a:r>
            <a:r>
              <a:rPr lang="en-NZ" b="1" dirty="0" smtClean="0"/>
              <a:t> gas being released into the atmosphere.</a:t>
            </a:r>
            <a:r>
              <a:rPr lang="en-NZ" dirty="0" smtClean="0"/>
              <a:t> </a:t>
            </a:r>
          </a:p>
          <a:p>
            <a:r>
              <a:rPr lang="en-NZ" dirty="0" smtClean="0"/>
              <a:t>The burning of fossil fuels is a major contributor to ocean acidification.</a:t>
            </a:r>
          </a:p>
          <a:p>
            <a:r>
              <a:rPr lang="en-NZ" dirty="0" smtClean="0"/>
              <a:t>Currently, more CO</a:t>
            </a:r>
            <a:r>
              <a:rPr lang="en-NZ" sz="2400" dirty="0" smtClean="0"/>
              <a:t>2</a:t>
            </a:r>
            <a:r>
              <a:rPr lang="en-NZ" dirty="0" smtClean="0"/>
              <a:t> is being produced faster than it can be absorbed through natural processes, causing an imbalance.</a:t>
            </a:r>
          </a:p>
          <a:p>
            <a:r>
              <a:rPr lang="en-NZ" dirty="0" smtClean="0"/>
              <a:t>We can reduce CO</a:t>
            </a:r>
            <a:r>
              <a:rPr lang="en-NZ" sz="2400" dirty="0" smtClean="0"/>
              <a:t>2</a:t>
            </a:r>
            <a:r>
              <a:rPr lang="en-NZ" dirty="0" smtClean="0"/>
              <a:t> emissions in many ways: using less energy, being more efficient when it comes to transport, recycling products to reduce demand, finding ways to replace fossil fuel usage.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78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.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NZ" b="1" dirty="0" smtClean="0"/>
              <a:t>Photosynthesis.</a:t>
            </a:r>
            <a:r>
              <a:rPr lang="en-NZ" dirty="0" smtClean="0"/>
              <a:t> We could use photosynthesis to ‘mop up’ the excess CO</a:t>
            </a:r>
            <a:r>
              <a:rPr lang="en-NZ" sz="2400" dirty="0" smtClean="0"/>
              <a:t>2</a:t>
            </a:r>
            <a:r>
              <a:rPr lang="en-NZ" dirty="0" smtClean="0"/>
              <a:t>.</a:t>
            </a:r>
          </a:p>
          <a:p>
            <a:r>
              <a:rPr lang="en-NZ" dirty="0" smtClean="0"/>
              <a:t>More algae, seaweed, or land plants would be grown to increase the rate at which CO</a:t>
            </a:r>
            <a:r>
              <a:rPr lang="en-NZ" sz="2400" dirty="0" smtClean="0"/>
              <a:t>2</a:t>
            </a:r>
            <a:r>
              <a:rPr lang="en-NZ" dirty="0" smtClean="0"/>
              <a:t> is being converted to glucose as part of photosynthesis.</a:t>
            </a:r>
          </a:p>
          <a:p>
            <a:r>
              <a:rPr lang="en-NZ" dirty="0" smtClean="0"/>
              <a:t>To create one molecule of glucose, six CO</a:t>
            </a:r>
            <a:r>
              <a:rPr lang="en-NZ" sz="2400" dirty="0" smtClean="0"/>
              <a:t>2 </a:t>
            </a:r>
            <a:r>
              <a:rPr lang="en-NZ" dirty="0" smtClean="0"/>
              <a:t>molecules are required. This would allow for less CO</a:t>
            </a:r>
            <a:r>
              <a:rPr lang="en-NZ" sz="2400" dirty="0" smtClean="0"/>
              <a:t>2</a:t>
            </a:r>
            <a:r>
              <a:rPr lang="en-NZ" dirty="0" smtClean="0"/>
              <a:t> gas to be present in the atmosphere and ocean, slowing the conversion of CO</a:t>
            </a:r>
            <a:r>
              <a:rPr lang="en-NZ" sz="2400" dirty="0" smtClean="0"/>
              <a:t>2</a:t>
            </a:r>
            <a:r>
              <a:rPr lang="en-NZ" dirty="0" smtClean="0"/>
              <a:t> to carbonic acid.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543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It takes time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While these changes may take time to process, and turn into action, there will be a buffering effect which will delay the reaction of ocean acidification to the reduced carbon emissions.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531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Projected CO</a:t>
            </a:r>
            <a:r>
              <a:rPr lang="en-NZ" sz="2800" b="1" dirty="0" smtClean="0"/>
              <a:t>2</a:t>
            </a:r>
            <a:r>
              <a:rPr lang="en-NZ" b="1" dirty="0" smtClean="0"/>
              <a:t> emissions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2190"/>
            <a:ext cx="6973911" cy="49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9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Projected ocean pH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73366" cy="53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Projected ocean temperature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9" y="1340768"/>
            <a:ext cx="7541813" cy="514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3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346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Future</vt:lpstr>
      <vt:lpstr>PowerPoint Presentation</vt:lpstr>
      <vt:lpstr>The short-lived bright side</vt:lpstr>
      <vt:lpstr>Solutions</vt:lpstr>
      <vt:lpstr>. </vt:lpstr>
      <vt:lpstr>It takes time</vt:lpstr>
      <vt:lpstr>Projected CO2 emissions</vt:lpstr>
      <vt:lpstr>Projected ocean pH</vt:lpstr>
      <vt:lpstr>Projected ocean temperature</vt:lpstr>
      <vt:lpstr>The climate change Deniers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</dc:title>
  <dc:creator>Nicky Voss</dc:creator>
  <cp:lastModifiedBy>Nicky Voss</cp:lastModifiedBy>
  <cp:revision>7</cp:revision>
  <dcterms:created xsi:type="dcterms:W3CDTF">2017-06-06T23:46:27Z</dcterms:created>
  <dcterms:modified xsi:type="dcterms:W3CDTF">2017-06-07T00:28:02Z</dcterms:modified>
</cp:coreProperties>
</file>