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78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274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75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076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780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891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460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454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74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072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1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962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EAF0-DEB2-4207-9E6C-B229683EAAA3}" type="datetimeFigureOut">
              <a:rPr lang="en-NZ" smtClean="0"/>
              <a:t>9/04/2018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E00C-2393-4EAE-8B8A-F6C229A4FE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67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7407" r="21666"/>
          <a:stretch/>
        </p:blipFill>
        <p:spPr bwMode="auto">
          <a:xfrm>
            <a:off x="971979" y="260648"/>
            <a:ext cx="72136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NZ" sz="6600" b="1" dirty="0" smtClean="0"/>
              <a:t>Y13 Class Lessons 2018</a:t>
            </a:r>
            <a:endParaRPr lang="en-NZ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331640"/>
          </a:xfrm>
        </p:spPr>
        <p:txBody>
          <a:bodyPr>
            <a:normAutofit/>
          </a:bodyPr>
          <a:lstStyle/>
          <a:p>
            <a:r>
              <a:rPr lang="en-NZ" sz="6600" b="1" dirty="0" smtClean="0">
                <a:solidFill>
                  <a:schemeClr val="tx1"/>
                </a:solidFill>
              </a:rPr>
              <a:t>Homeostasis</a:t>
            </a:r>
            <a:endParaRPr lang="en-NZ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Friday 23 February</a:t>
            </a:r>
            <a:br>
              <a:rPr lang="en-NZ" dirty="0" smtClean="0"/>
            </a:br>
            <a:r>
              <a:rPr lang="en-NZ" b="1" dirty="0" smtClean="0"/>
              <a:t>Thermoregulation 1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SLO: </a:t>
            </a:r>
            <a:r>
              <a:rPr lang="en-NZ" i="1" dirty="0"/>
              <a:t>Describe the homeostatic systems that operate to regulate body temperature (thermoregulation).</a:t>
            </a:r>
          </a:p>
          <a:p>
            <a:r>
              <a:rPr lang="en-NZ" dirty="0"/>
              <a:t>Muscles as effectors – </a:t>
            </a:r>
            <a:r>
              <a:rPr lang="en-NZ" dirty="0" err="1"/>
              <a:t>ppt</a:t>
            </a:r>
            <a:r>
              <a:rPr lang="en-NZ" dirty="0"/>
              <a:t> and </a:t>
            </a:r>
            <a:r>
              <a:rPr lang="en-NZ" dirty="0" err="1"/>
              <a:t>handout</a:t>
            </a:r>
            <a:r>
              <a:rPr lang="en-NZ" dirty="0"/>
              <a:t>.</a:t>
            </a:r>
          </a:p>
          <a:p>
            <a:r>
              <a:rPr lang="en-NZ" dirty="0"/>
              <a:t>Working through </a:t>
            </a:r>
            <a:r>
              <a:rPr lang="en-NZ" dirty="0" err="1"/>
              <a:t>ppt</a:t>
            </a:r>
            <a:r>
              <a:rPr lang="en-NZ" dirty="0"/>
              <a:t>, video and worksheets on thermoregulation.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6558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Monday 24 February</a:t>
            </a:r>
            <a:br>
              <a:rPr lang="en-NZ" dirty="0" smtClean="0"/>
            </a:br>
            <a:r>
              <a:rPr lang="en-NZ" b="1" dirty="0" smtClean="0"/>
              <a:t>Thermoregulation 2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SLO: </a:t>
            </a:r>
            <a:r>
              <a:rPr lang="en-NZ" i="1" dirty="0"/>
              <a:t>Describe the homeostatic systems that operate to regulate body temperature (thermoregulation</a:t>
            </a:r>
            <a:r>
              <a:rPr lang="en-NZ" i="1" dirty="0" smtClean="0"/>
              <a:t>).</a:t>
            </a:r>
          </a:p>
          <a:p>
            <a:r>
              <a:rPr lang="en-NZ" dirty="0" smtClean="0"/>
              <a:t>Work through thermoregulation </a:t>
            </a:r>
            <a:r>
              <a:rPr lang="en-NZ" dirty="0" err="1" smtClean="0"/>
              <a:t>ppt</a:t>
            </a:r>
            <a:endParaRPr lang="en-NZ" dirty="0" smtClean="0"/>
          </a:p>
          <a:p>
            <a:r>
              <a:rPr lang="en-NZ" dirty="0" smtClean="0"/>
              <a:t>Activities from worksheet (demonstration)</a:t>
            </a:r>
          </a:p>
          <a:p>
            <a:r>
              <a:rPr lang="en-NZ" dirty="0" smtClean="0"/>
              <a:t>Homework: Complete worksheet up to research part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7708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Wednesday 1 March</a:t>
            </a:r>
            <a:br>
              <a:rPr lang="en-NZ" dirty="0" smtClean="0"/>
            </a:br>
            <a:r>
              <a:rPr lang="en-NZ" b="1" dirty="0" smtClean="0"/>
              <a:t>Thermoregulation experiment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b="1" dirty="0"/>
              <a:t>SLO: </a:t>
            </a:r>
            <a:r>
              <a:rPr lang="en-NZ" i="1" dirty="0"/>
              <a:t>Describe the homeostatic systems that operate to regulate body temperature (thermoregulation).</a:t>
            </a:r>
          </a:p>
          <a:p>
            <a:r>
              <a:rPr lang="en-NZ" dirty="0"/>
              <a:t>Thermoregulation experiment</a:t>
            </a:r>
          </a:p>
          <a:p>
            <a:r>
              <a:rPr lang="en-NZ" dirty="0"/>
              <a:t>Finish Thermoregulation </a:t>
            </a:r>
            <a:r>
              <a:rPr lang="en-NZ" dirty="0" err="1"/>
              <a:t>ppt</a:t>
            </a:r>
            <a:r>
              <a:rPr lang="en-NZ" dirty="0"/>
              <a:t> </a:t>
            </a:r>
          </a:p>
          <a:p>
            <a:r>
              <a:rPr lang="en-NZ" dirty="0"/>
              <a:t>Homework: (continue working on this) Read textbook chapter 18, </a:t>
            </a:r>
            <a:r>
              <a:rPr lang="en-NZ" dirty="0" err="1"/>
              <a:t>pgs</a:t>
            </a:r>
            <a:r>
              <a:rPr lang="en-NZ" dirty="0"/>
              <a:t> 176n – 191 and do ‘Test your basics’ and</a:t>
            </a:r>
          </a:p>
          <a:p>
            <a:r>
              <a:rPr lang="en-NZ" dirty="0"/>
              <a:t>    Workbook Unit 2, </a:t>
            </a:r>
            <a:r>
              <a:rPr lang="en-NZ" dirty="0" err="1"/>
              <a:t>pgs</a:t>
            </a:r>
            <a:r>
              <a:rPr lang="en-NZ" dirty="0"/>
              <a:t> 99 - 105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032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Thursday 2 March</a:t>
            </a:r>
            <a:br>
              <a:rPr lang="en-NZ" dirty="0" smtClean="0"/>
            </a:br>
            <a:r>
              <a:rPr lang="en-NZ" b="1" dirty="0" smtClean="0"/>
              <a:t>Hypothermia and hyperthermia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NZ" b="1" dirty="0"/>
              <a:t>SLO: </a:t>
            </a:r>
            <a:r>
              <a:rPr lang="en-NZ" i="1" dirty="0"/>
              <a:t>Describe the homeostatic systems that operate to regulate body temperature (thermoregulation).</a:t>
            </a:r>
          </a:p>
          <a:p>
            <a:r>
              <a:rPr lang="en-NZ" dirty="0"/>
              <a:t>Research and write a report on both hyper and hypothermia.</a:t>
            </a:r>
          </a:p>
          <a:p>
            <a:r>
              <a:rPr lang="en-NZ" dirty="0"/>
              <a:t>Use guidelines from page 71 in your </a:t>
            </a:r>
            <a:r>
              <a:rPr lang="en-NZ" dirty="0" err="1"/>
              <a:t>handout</a:t>
            </a:r>
            <a:r>
              <a:rPr lang="en-NZ" dirty="0"/>
              <a:t>.</a:t>
            </a:r>
          </a:p>
          <a:p>
            <a:r>
              <a:rPr lang="en-NZ" dirty="0"/>
              <a:t>Homework: (continue working on this) Read textbook chapter 18, </a:t>
            </a:r>
            <a:r>
              <a:rPr lang="en-NZ" dirty="0" err="1"/>
              <a:t>pgs</a:t>
            </a:r>
            <a:r>
              <a:rPr lang="en-NZ" dirty="0"/>
              <a:t> 176n – 191 and do ‘Test your basics’ and</a:t>
            </a:r>
          </a:p>
          <a:p>
            <a:pPr marL="0" indent="0">
              <a:buNone/>
            </a:pPr>
            <a:r>
              <a:rPr lang="en-NZ" dirty="0" smtClean="0"/>
              <a:t>   </a:t>
            </a:r>
            <a:r>
              <a:rPr lang="en-NZ" dirty="0"/>
              <a:t>Workbook Unit 2, </a:t>
            </a:r>
            <a:r>
              <a:rPr lang="en-NZ" dirty="0" err="1"/>
              <a:t>pgs</a:t>
            </a:r>
            <a:r>
              <a:rPr lang="en-NZ" dirty="0"/>
              <a:t> 99 </a:t>
            </a:r>
            <a:r>
              <a:rPr lang="en-NZ" dirty="0" smtClean="0"/>
              <a:t>– 105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(this is a photocopied </a:t>
            </a:r>
            <a:r>
              <a:rPr lang="en-NZ" dirty="0" err="1" smtClean="0"/>
              <a:t>handout</a:t>
            </a:r>
            <a:r>
              <a:rPr lang="en-NZ" dirty="0" smtClean="0"/>
              <a:t>)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127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Tuesday 7 March</a:t>
            </a:r>
            <a:br>
              <a:rPr lang="en-NZ" dirty="0" smtClean="0"/>
            </a:br>
            <a:r>
              <a:rPr lang="en-NZ" b="1" dirty="0" smtClean="0"/>
              <a:t>Hyperthermia/Hypothermia research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NZ" b="1" dirty="0"/>
              <a:t>SLO: </a:t>
            </a:r>
            <a:r>
              <a:rPr lang="en-NZ" i="1" dirty="0"/>
              <a:t>Describe the homeostatic systems that operate to regulate body temperature (thermoregulation).</a:t>
            </a:r>
          </a:p>
          <a:p>
            <a:r>
              <a:rPr lang="en-NZ" dirty="0"/>
              <a:t>Research and write a report on both hyper and hypothermia.</a:t>
            </a:r>
          </a:p>
          <a:p>
            <a:r>
              <a:rPr lang="en-NZ" dirty="0"/>
              <a:t>Use guidelines from page 71 in your </a:t>
            </a:r>
            <a:r>
              <a:rPr lang="en-NZ" dirty="0" err="1"/>
              <a:t>handout</a:t>
            </a:r>
            <a:r>
              <a:rPr lang="en-NZ" dirty="0"/>
              <a:t>.</a:t>
            </a:r>
          </a:p>
          <a:p>
            <a:r>
              <a:rPr lang="en-NZ" dirty="0"/>
              <a:t>Homework: (continue working on this) Read textbook chapter 18, </a:t>
            </a:r>
            <a:r>
              <a:rPr lang="en-NZ" dirty="0" err="1"/>
              <a:t>pgs</a:t>
            </a:r>
            <a:r>
              <a:rPr lang="en-NZ" dirty="0"/>
              <a:t> 176n – 191 and do ‘Test your basics’ and</a:t>
            </a:r>
          </a:p>
          <a:p>
            <a:r>
              <a:rPr lang="en-NZ" dirty="0"/>
              <a:t>   Workbook Unit 2, </a:t>
            </a:r>
            <a:r>
              <a:rPr lang="en-NZ" dirty="0" err="1"/>
              <a:t>pgs</a:t>
            </a:r>
            <a:r>
              <a:rPr lang="en-NZ" dirty="0"/>
              <a:t> 99 – 105</a:t>
            </a:r>
          </a:p>
          <a:p>
            <a:r>
              <a:rPr lang="en-NZ" dirty="0"/>
              <a:t>    (this is a photocopied </a:t>
            </a:r>
            <a:r>
              <a:rPr lang="en-NZ" dirty="0" err="1"/>
              <a:t>handout</a:t>
            </a:r>
            <a:r>
              <a:rPr lang="en-NZ" dirty="0"/>
              <a:t>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518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Wednesday 8 – Tuesday 14 March</a:t>
            </a:r>
            <a:br>
              <a:rPr lang="en-NZ" dirty="0" smtClean="0"/>
            </a:br>
            <a:r>
              <a:rPr lang="en-NZ" b="1" dirty="0" smtClean="0"/>
              <a:t>Group work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SLO: </a:t>
            </a:r>
            <a:r>
              <a:rPr lang="en-NZ" i="1" dirty="0"/>
              <a:t>Describe the homeostatic systems that operate to regulate blood pressure, osmoregulation and respiratory gases.</a:t>
            </a:r>
          </a:p>
          <a:p>
            <a:r>
              <a:rPr lang="en-NZ" dirty="0"/>
              <a:t>Activity on next slide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343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84" y="0"/>
            <a:ext cx="9182284" cy="694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1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Wednesday 15 March</a:t>
            </a:r>
            <a:br>
              <a:rPr lang="en-NZ" dirty="0" smtClean="0"/>
            </a:br>
            <a:r>
              <a:rPr lang="en-NZ" b="1" dirty="0" smtClean="0"/>
              <a:t>Group work presentations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SLO</a:t>
            </a:r>
            <a:r>
              <a:rPr lang="en-NZ" dirty="0"/>
              <a:t>: </a:t>
            </a:r>
            <a:r>
              <a:rPr lang="en-NZ" i="1" dirty="0"/>
              <a:t>Describe the homeostatic systems that operate to regulate blood pressure, osmoregulation and respiratory gases.</a:t>
            </a:r>
          </a:p>
          <a:p>
            <a:r>
              <a:rPr lang="en-NZ" dirty="0"/>
              <a:t>Groups hand out summary sheets and give presentations on their topic.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742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Friday 17 March</a:t>
            </a:r>
            <a:br>
              <a:rPr lang="en-NZ" dirty="0" smtClean="0"/>
            </a:br>
            <a:r>
              <a:rPr lang="en-NZ" b="1" dirty="0" smtClean="0"/>
              <a:t>Formative/Exemplars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523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Tuesday 21 March - Monday 27 March</a:t>
            </a:r>
            <a:br>
              <a:rPr lang="en-NZ" dirty="0" smtClean="0"/>
            </a:br>
            <a:r>
              <a:rPr lang="en-NZ" b="1" dirty="0" smtClean="0"/>
              <a:t>Formative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752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mtClean="0"/>
              <a:t>Thursday 29 March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b="1" dirty="0" smtClean="0"/>
              <a:t>An introduction to Homeostasis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 smtClean="0"/>
              <a:t>SLO:</a:t>
            </a:r>
            <a:r>
              <a:rPr lang="en-NZ" dirty="0" smtClean="0"/>
              <a:t> </a:t>
            </a:r>
            <a:r>
              <a:rPr lang="en-NZ" i="1" dirty="0" smtClean="0"/>
              <a:t>Define homeostasis and use an example to illustrate the big ideas.</a:t>
            </a:r>
          </a:p>
          <a:p>
            <a:r>
              <a:rPr lang="en-NZ" dirty="0" smtClean="0"/>
              <a:t>What is homeostasis?</a:t>
            </a:r>
          </a:p>
          <a:p>
            <a:r>
              <a:rPr lang="en-NZ" dirty="0" smtClean="0"/>
              <a:t>Work through example: Calcium in the body</a:t>
            </a:r>
          </a:p>
          <a:p>
            <a:r>
              <a:rPr lang="en-NZ" dirty="0" smtClean="0"/>
              <a:t>Feedback loops: key terms</a:t>
            </a:r>
          </a:p>
          <a:p>
            <a:r>
              <a:rPr lang="en-NZ" dirty="0" smtClean="0"/>
              <a:t>Feedback loops: toilet cistern example and questions</a:t>
            </a:r>
          </a:p>
          <a:p>
            <a:r>
              <a:rPr lang="en-NZ" dirty="0" smtClean="0"/>
              <a:t>Examples of human feedback loops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4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Tuesday 28 – Wednesday 29 March</a:t>
            </a:r>
            <a:br>
              <a:rPr lang="en-NZ" dirty="0" smtClean="0"/>
            </a:br>
            <a:r>
              <a:rPr lang="en-NZ" b="1" dirty="0" smtClean="0"/>
              <a:t>Going over the formative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39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Friday 31 March – Wednesday 5 April</a:t>
            </a:r>
            <a:br>
              <a:rPr lang="en-NZ" dirty="0" smtClean="0"/>
            </a:br>
            <a:r>
              <a:rPr lang="en-NZ" b="1" dirty="0" smtClean="0"/>
              <a:t>Summative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450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Thursday 5 April</a:t>
            </a:r>
            <a:br>
              <a:rPr lang="en-NZ" dirty="0" smtClean="0"/>
            </a:br>
            <a:r>
              <a:rPr lang="en-NZ" b="1" dirty="0" smtClean="0"/>
              <a:t>The homeostatic response to exercise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9398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SLO:</a:t>
            </a:r>
            <a:r>
              <a:rPr lang="en-NZ" dirty="0"/>
              <a:t>  </a:t>
            </a:r>
            <a:r>
              <a:rPr lang="en-NZ" i="1" dirty="0"/>
              <a:t>Explain the role of negative feedback in homeostatic responses</a:t>
            </a:r>
            <a:r>
              <a:rPr lang="en-NZ" i="1" dirty="0" smtClean="0"/>
              <a:t>.</a:t>
            </a:r>
          </a:p>
          <a:p>
            <a:r>
              <a:rPr lang="en-NZ" dirty="0" smtClean="0"/>
              <a:t>Re-cap last lesson</a:t>
            </a:r>
          </a:p>
          <a:p>
            <a:r>
              <a:rPr lang="en-NZ" dirty="0" smtClean="0"/>
              <a:t>Feedback </a:t>
            </a:r>
            <a:r>
              <a:rPr lang="en-NZ" dirty="0"/>
              <a:t>loops: </a:t>
            </a:r>
            <a:r>
              <a:rPr lang="en-NZ" dirty="0" smtClean="0"/>
              <a:t>Video</a:t>
            </a:r>
          </a:p>
          <a:p>
            <a:r>
              <a:rPr lang="en-NZ" dirty="0"/>
              <a:t>Examples of human feedback </a:t>
            </a:r>
            <a:r>
              <a:rPr lang="en-NZ" dirty="0" smtClean="0"/>
              <a:t>loops</a:t>
            </a:r>
            <a:endParaRPr lang="en-NZ" dirty="0"/>
          </a:p>
          <a:p>
            <a:r>
              <a:rPr lang="en-NZ" dirty="0"/>
              <a:t>Feedback loops: toilet cistern example and </a:t>
            </a:r>
            <a:r>
              <a:rPr lang="en-NZ" dirty="0" smtClean="0"/>
              <a:t>questions</a:t>
            </a:r>
          </a:p>
          <a:p>
            <a:r>
              <a:rPr lang="en-NZ" dirty="0" smtClean="0"/>
              <a:t>Homework: revise keywords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8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Friday 6 April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b="1" dirty="0" smtClean="0"/>
              <a:t>The role of negative feedback – The Nervous System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3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SLO:  </a:t>
            </a:r>
            <a:r>
              <a:rPr lang="en-NZ" i="1" dirty="0"/>
              <a:t>Explain the role of negative feedback in homeostatic responses</a:t>
            </a:r>
            <a:r>
              <a:rPr lang="en-NZ" i="1" dirty="0" smtClean="0"/>
              <a:t>.</a:t>
            </a:r>
            <a:endParaRPr lang="en-NZ" dirty="0" smtClean="0"/>
          </a:p>
          <a:p>
            <a:r>
              <a:rPr lang="en-NZ" dirty="0" smtClean="0"/>
              <a:t>‘</a:t>
            </a:r>
            <a:r>
              <a:rPr lang="en-NZ" dirty="0" smtClean="0"/>
              <a:t>Nervous communication’ </a:t>
            </a:r>
            <a:r>
              <a:rPr lang="en-NZ" dirty="0" err="1" smtClean="0"/>
              <a:t>ppt</a:t>
            </a:r>
            <a:r>
              <a:rPr lang="en-NZ" dirty="0" smtClean="0"/>
              <a:t> and notes.</a:t>
            </a:r>
          </a:p>
          <a:p>
            <a:r>
              <a:rPr lang="en-NZ" dirty="0" smtClean="0"/>
              <a:t>Homework – continue working through </a:t>
            </a:r>
            <a:r>
              <a:rPr lang="en-NZ" dirty="0" smtClean="0"/>
              <a:t>keywords and </a:t>
            </a:r>
            <a:r>
              <a:rPr lang="en-NZ" dirty="0" err="1" smtClean="0"/>
              <a:t>powerpoint</a:t>
            </a:r>
            <a:r>
              <a:rPr lang="en-NZ" dirty="0" smtClean="0"/>
              <a:t> handouts</a:t>
            </a:r>
            <a:r>
              <a:rPr lang="en-NZ" dirty="0"/>
              <a:t> </a:t>
            </a:r>
            <a:r>
              <a:rPr lang="en-NZ" dirty="0" smtClean="0"/>
              <a:t>to check your understanding.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4907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Monday </a:t>
            </a:r>
            <a:r>
              <a:rPr lang="en-NZ" smtClean="0"/>
              <a:t>9 April</a:t>
            </a:r>
            <a:r>
              <a:rPr lang="en-NZ" dirty="0"/>
              <a:t/>
            </a:r>
            <a:br>
              <a:rPr lang="en-NZ" dirty="0"/>
            </a:br>
            <a:r>
              <a:rPr lang="en-NZ" dirty="0"/>
              <a:t>The role of negative feedback –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/>
          </a:bodyPr>
          <a:lstStyle/>
          <a:p>
            <a:r>
              <a:rPr lang="en-NZ" b="1" dirty="0"/>
              <a:t>SLO: </a:t>
            </a:r>
            <a:r>
              <a:rPr lang="en-NZ" i="1" dirty="0"/>
              <a:t>Explain the role of negative feedback in homeostatic systems – </a:t>
            </a:r>
            <a:r>
              <a:rPr lang="en-NZ" i="1" dirty="0" smtClean="0"/>
              <a:t>nervous.</a:t>
            </a:r>
          </a:p>
          <a:p>
            <a:r>
              <a:rPr lang="en-NZ" dirty="0" smtClean="0"/>
              <a:t>Re-cap </a:t>
            </a:r>
            <a:r>
              <a:rPr lang="en-NZ" dirty="0" err="1" smtClean="0"/>
              <a:t>Nevous</a:t>
            </a:r>
            <a:r>
              <a:rPr lang="en-NZ" dirty="0" smtClean="0"/>
              <a:t> communication</a:t>
            </a:r>
            <a:endParaRPr lang="en-NZ" dirty="0"/>
          </a:p>
          <a:p>
            <a:r>
              <a:rPr lang="en-NZ" dirty="0"/>
              <a:t>‘Cold water survival’ – video</a:t>
            </a:r>
            <a:r>
              <a:rPr lang="en-NZ" dirty="0" smtClean="0"/>
              <a:t>.</a:t>
            </a:r>
          </a:p>
          <a:p>
            <a:r>
              <a:rPr lang="en-NZ" dirty="0" smtClean="0"/>
              <a:t>Write </a:t>
            </a:r>
            <a:r>
              <a:rPr lang="en-NZ" dirty="0"/>
              <a:t>a description of a neural-based feedback system </a:t>
            </a:r>
            <a:r>
              <a:rPr lang="en-NZ" dirty="0" smtClean="0"/>
              <a:t>(hypo/</a:t>
            </a:r>
            <a:r>
              <a:rPr lang="en-NZ" dirty="0" err="1" smtClean="0"/>
              <a:t>hyperthermal</a:t>
            </a:r>
            <a:r>
              <a:rPr lang="en-NZ" dirty="0" smtClean="0"/>
              <a:t>) using </a:t>
            </a:r>
            <a:r>
              <a:rPr lang="en-NZ" dirty="0"/>
              <a:t>as many as today’s new </a:t>
            </a:r>
            <a:r>
              <a:rPr lang="en-NZ" dirty="0" smtClean="0"/>
              <a:t>words/idea </a:t>
            </a:r>
            <a:r>
              <a:rPr lang="en-NZ" dirty="0"/>
              <a:t>as you can</a:t>
            </a:r>
            <a:r>
              <a:rPr lang="en-NZ" dirty="0" smtClean="0"/>
              <a:t>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81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Tuesday 10 April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>The </a:t>
            </a:r>
            <a:r>
              <a:rPr lang="en-NZ" b="1" dirty="0"/>
              <a:t>homeostatic response to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 smtClean="0"/>
              <a:t>SLO</a:t>
            </a:r>
            <a:r>
              <a:rPr lang="en-NZ" dirty="0"/>
              <a:t>: </a:t>
            </a:r>
            <a:r>
              <a:rPr lang="en-NZ" i="1" dirty="0"/>
              <a:t>Describe the homeostatic response to exercise.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428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Thursday 12 April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b="1" dirty="0" smtClean="0"/>
              <a:t>Human feedback loops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b="1" dirty="0" smtClean="0"/>
              <a:t>SLO:</a:t>
            </a:r>
            <a:r>
              <a:rPr lang="en-NZ" dirty="0" smtClean="0"/>
              <a:t>  </a:t>
            </a:r>
            <a:r>
              <a:rPr lang="en-NZ" i="1" dirty="0" smtClean="0"/>
              <a:t>Explain the role of negative feedback in homeostatic responses.</a:t>
            </a:r>
          </a:p>
          <a:p>
            <a:r>
              <a:rPr lang="en-NZ" dirty="0" smtClean="0"/>
              <a:t>Exercise – finish collecting results/meaning.</a:t>
            </a:r>
          </a:p>
          <a:p>
            <a:r>
              <a:rPr lang="en-NZ" dirty="0" smtClean="0"/>
              <a:t>Examples </a:t>
            </a:r>
            <a:r>
              <a:rPr lang="en-NZ" dirty="0"/>
              <a:t>of human feedback </a:t>
            </a:r>
            <a:r>
              <a:rPr lang="en-NZ" dirty="0" smtClean="0"/>
              <a:t>loops.</a:t>
            </a:r>
          </a:p>
          <a:p>
            <a:r>
              <a:rPr lang="en-NZ" dirty="0" smtClean="0"/>
              <a:t>Questions on human feedback loops.</a:t>
            </a:r>
          </a:p>
          <a:p>
            <a:r>
              <a:rPr lang="en-NZ" dirty="0" smtClean="0"/>
              <a:t>Textbook - Read </a:t>
            </a:r>
            <a:r>
              <a:rPr lang="en-NZ" dirty="0" err="1" smtClean="0"/>
              <a:t>pgs</a:t>
            </a:r>
            <a:r>
              <a:rPr lang="en-NZ" dirty="0" smtClean="0"/>
              <a:t> 97-100 and complete ‘Test your basics’ (photocopies).</a:t>
            </a:r>
          </a:p>
          <a:p>
            <a:r>
              <a:rPr lang="en-NZ" dirty="0" smtClean="0"/>
              <a:t>Homework – For the week, work through workbook </a:t>
            </a:r>
            <a:r>
              <a:rPr lang="en-NZ" dirty="0" err="1" smtClean="0"/>
              <a:t>pgs</a:t>
            </a:r>
            <a:r>
              <a:rPr lang="en-NZ" dirty="0" smtClean="0"/>
              <a:t> 93 – 98 (photocopies).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63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Thursday 13 April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b="1" dirty="0" smtClean="0"/>
              <a:t>Hormonal communication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SLO: </a:t>
            </a:r>
            <a:r>
              <a:rPr lang="en-NZ" i="1" dirty="0"/>
              <a:t>Explain the role of negative feedback in homeostatic responses (hormonal system</a:t>
            </a:r>
            <a:r>
              <a:rPr lang="en-NZ" i="1" dirty="0" smtClean="0"/>
              <a:t>).</a:t>
            </a:r>
            <a:endParaRPr lang="en-NZ" dirty="0" smtClean="0"/>
          </a:p>
          <a:p>
            <a:r>
              <a:rPr lang="en-NZ" dirty="0" smtClean="0"/>
              <a:t>Cold </a:t>
            </a:r>
            <a:r>
              <a:rPr lang="en-NZ" dirty="0"/>
              <a:t>water survival – a nervous </a:t>
            </a:r>
            <a:r>
              <a:rPr lang="en-NZ" dirty="0" err="1"/>
              <a:t>respose</a:t>
            </a:r>
            <a:r>
              <a:rPr lang="en-NZ" dirty="0"/>
              <a:t> (notes).</a:t>
            </a:r>
          </a:p>
          <a:p>
            <a:r>
              <a:rPr lang="en-NZ" dirty="0"/>
              <a:t>The endocrine system – introductory video.</a:t>
            </a:r>
          </a:p>
          <a:p>
            <a:r>
              <a:rPr lang="en-NZ" dirty="0"/>
              <a:t>‘Hormonal control’ </a:t>
            </a:r>
            <a:r>
              <a:rPr lang="en-NZ" dirty="0" err="1"/>
              <a:t>ppt</a:t>
            </a:r>
            <a:endParaRPr lang="en-NZ" dirty="0"/>
          </a:p>
          <a:p>
            <a:r>
              <a:rPr lang="en-NZ" dirty="0" smtClean="0"/>
              <a:t>Homework </a:t>
            </a:r>
            <a:r>
              <a:rPr lang="en-NZ" dirty="0"/>
              <a:t>– continue with textbook reading.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74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2232248"/>
          </a:xfrm>
        </p:spPr>
        <p:txBody>
          <a:bodyPr>
            <a:normAutofit/>
          </a:bodyPr>
          <a:lstStyle/>
          <a:p>
            <a:r>
              <a:rPr lang="en-NZ" dirty="0" smtClean="0"/>
              <a:t>Tuesday 21 February</a:t>
            </a:r>
            <a:br>
              <a:rPr lang="en-NZ" dirty="0" smtClean="0"/>
            </a:br>
            <a:r>
              <a:rPr lang="en-NZ" dirty="0" smtClean="0"/>
              <a:t>Comparing/Contrasting NS/HS</a:t>
            </a:r>
            <a:br>
              <a:rPr lang="en-NZ" dirty="0" smtClean="0"/>
            </a:br>
            <a:r>
              <a:rPr lang="en-NZ" dirty="0" smtClean="0"/>
              <a:t>Muscles as effectors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021907"/>
          </a:xfrm>
        </p:spPr>
        <p:txBody>
          <a:bodyPr/>
          <a:lstStyle/>
          <a:p>
            <a:r>
              <a:rPr lang="en-NZ" b="1" dirty="0"/>
              <a:t>SLO: </a:t>
            </a:r>
            <a:r>
              <a:rPr lang="en-NZ" i="1" dirty="0"/>
              <a:t>Explain the role of negative feedback in homeostatic systems – nervous and hormonal</a:t>
            </a:r>
            <a:r>
              <a:rPr lang="en-NZ" i="1" dirty="0" smtClean="0"/>
              <a:t>.</a:t>
            </a:r>
            <a:endParaRPr lang="en-NZ" dirty="0" smtClean="0"/>
          </a:p>
          <a:p>
            <a:r>
              <a:rPr lang="en-NZ" dirty="0" smtClean="0"/>
              <a:t>How to write an exam-type answer </a:t>
            </a:r>
          </a:p>
          <a:p>
            <a:r>
              <a:rPr lang="en-NZ" dirty="0" smtClean="0"/>
              <a:t>Muscles as effectors - </a:t>
            </a:r>
            <a:r>
              <a:rPr lang="en-NZ" dirty="0" err="1" smtClean="0"/>
              <a:t>ppt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48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22993</TotalTime>
  <Words>704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Y13 Class Lessons 2018</vt:lpstr>
      <vt:lpstr>Thursday 29 March An introduction to Homeostasis</vt:lpstr>
      <vt:lpstr>Thursday 5 April The homeostatic response to exercise</vt:lpstr>
      <vt:lpstr>Friday 6 April The role of negative feedback – The Nervous System</vt:lpstr>
      <vt:lpstr>Monday 9 April The role of negative feedback – The Nervous System</vt:lpstr>
      <vt:lpstr>Tuesday 10 April The homeostatic response to exercise</vt:lpstr>
      <vt:lpstr>Thursday 12 April Human feedback loops</vt:lpstr>
      <vt:lpstr>Thursday 13 April Hormonal communication</vt:lpstr>
      <vt:lpstr>Tuesday 21 February Comparing/Contrasting NS/HS Muscles as effectors</vt:lpstr>
      <vt:lpstr>Friday 23 February Thermoregulation 1</vt:lpstr>
      <vt:lpstr>Monday 24 February Thermoregulation 2</vt:lpstr>
      <vt:lpstr>Wednesday 1 March Thermoregulation experiment</vt:lpstr>
      <vt:lpstr>Thursday 2 March Hypothermia and hyperthermia</vt:lpstr>
      <vt:lpstr>Tuesday 7 March Hyperthermia/Hypothermia research</vt:lpstr>
      <vt:lpstr>Wednesday 8 – Tuesday 14 March Group work</vt:lpstr>
      <vt:lpstr>PowerPoint Presentation</vt:lpstr>
      <vt:lpstr>Wednesday 15 March Group work presentations</vt:lpstr>
      <vt:lpstr>Friday 17 March Formative/Exemplars</vt:lpstr>
      <vt:lpstr>Tuesday 21 March - Monday 27 March Formative</vt:lpstr>
      <vt:lpstr>Tuesday 28 – Wednesday 29 March Going over the formative</vt:lpstr>
      <vt:lpstr>Friday 31 March – Wednesday 5 April Summative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Y13 Class Lessons 2017</dc:title>
  <dc:creator>Nicky Voss</dc:creator>
  <cp:lastModifiedBy>Nicky Voss</cp:lastModifiedBy>
  <cp:revision>34</cp:revision>
  <dcterms:created xsi:type="dcterms:W3CDTF">2017-02-01T22:59:18Z</dcterms:created>
  <dcterms:modified xsi:type="dcterms:W3CDTF">2018-04-08T22:08:59Z</dcterms:modified>
</cp:coreProperties>
</file>